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</p:sldIdLst>
  <p:notesMasterIdLst>
    <p:notesMasterId r:id="rId16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notesMaster" Target="notesMasters/notesMaster1.xml"/><Relationship Id="rId162" Type="http://schemas.openxmlformats.org/officeDocument/2006/relationships/presProps" Target="presProps.xml"/><Relationship Id="rId163" Type="http://schemas.openxmlformats.org/officeDocument/2006/relationships/viewProps" Target="viewProps.xml"/><Relationship Id="rId164" Type="http://schemas.openxmlformats.org/officeDocument/2006/relationships/theme" Target="theme/theme1.xml"/><Relationship Id="rId1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159</Slides>
  <Notes>159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2024-11-18T09:03:55Z</dcterms:created>
  <dcterms:modified xsi:type="dcterms:W3CDTF">2024-11-18T09:03:55Z</dcterms:modified>
</cp:coreProperties>
</file>